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2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1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7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5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4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0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3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7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676489-10D8-4795-9F85-DF91DF7DC66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B5B7D0-6EC2-4611-8E80-7E320ED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697" y="1871131"/>
            <a:ext cx="6735370" cy="3217063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b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F. </a:t>
            </a:r>
            <a:r>
              <a:rPr lang="en-US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Ghavipanjeh</a:t>
            </a: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fghavipanjeh@gmail.com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57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foot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52" y="1825746"/>
            <a:ext cx="4277611" cy="2761003"/>
          </a:xfrm>
        </p:spPr>
      </p:pic>
      <p:pic>
        <p:nvPicPr>
          <p:cNvPr id="4" name="fo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438" y="3206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3" y="982663"/>
            <a:ext cx="4892675" cy="4892675"/>
          </a:xfrm>
        </p:spPr>
      </p:pic>
      <p:pic>
        <p:nvPicPr>
          <p:cNvPr id="4" name="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43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finger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90" y="1740688"/>
            <a:ext cx="2159215" cy="3155778"/>
          </a:xfrm>
        </p:spPr>
      </p:pic>
      <p:pic>
        <p:nvPicPr>
          <p:cNvPr id="4" name="fin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438" y="3146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head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31" y="1388534"/>
            <a:ext cx="3987543" cy="3987543"/>
          </a:xfrm>
        </p:spPr>
      </p:pic>
      <p:pic>
        <p:nvPicPr>
          <p:cNvPr id="4" name="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438" y="3077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12</Words>
  <Application>Microsoft Office PowerPoint</Application>
  <PresentationFormat>Widescreen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By F. Ghavipanjeh  fghavipanjeh@gmail.com</vt:lpstr>
      <vt:lpstr>foot</vt:lpstr>
      <vt:lpstr>hair</vt:lpstr>
      <vt:lpstr>finger</vt:lpstr>
      <vt:lpstr>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CLICK</dc:creator>
  <cp:lastModifiedBy>CLICK</cp:lastModifiedBy>
  <cp:revision>25</cp:revision>
  <dcterms:created xsi:type="dcterms:W3CDTF">2023-05-24T17:04:46Z</dcterms:created>
  <dcterms:modified xsi:type="dcterms:W3CDTF">2023-05-27T18:57:57Z</dcterms:modified>
</cp:coreProperties>
</file>